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A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34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49B3-98DD-47E5-9C48-4E84230A7774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DCD74-A567-4450-B9FB-3677AC018F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rgbClr val="12A22D"/>
          </a:solidFill>
          <a:ln>
            <a:solidFill>
              <a:srgbClr val="12A2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AutoShape 17"/>
          <p:cNvSpPr>
            <a:spLocks noChangeAspect="1" noChangeArrowheads="1"/>
          </p:cNvSpPr>
          <p:nvPr/>
        </p:nvSpPr>
        <p:spPr bwMode="auto">
          <a:xfrm>
            <a:off x="107504" y="-12700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17"/>
          <p:cNvSpPr>
            <a:spLocks noChangeAspect="1" noChangeArrowheads="1"/>
          </p:cNvSpPr>
          <p:nvPr/>
        </p:nvSpPr>
        <p:spPr bwMode="auto">
          <a:xfrm>
            <a:off x="1259632" y="-12700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17"/>
          <p:cNvSpPr>
            <a:spLocks noChangeAspect="1" noChangeArrowheads="1"/>
          </p:cNvSpPr>
          <p:nvPr/>
        </p:nvSpPr>
        <p:spPr bwMode="auto">
          <a:xfrm>
            <a:off x="2413893" y="-1309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17"/>
          <p:cNvSpPr>
            <a:spLocks noChangeAspect="1" noChangeArrowheads="1"/>
          </p:cNvSpPr>
          <p:nvPr/>
        </p:nvSpPr>
        <p:spPr bwMode="auto">
          <a:xfrm>
            <a:off x="3566021" y="-1309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" name="AutoShape 17"/>
          <p:cNvSpPr>
            <a:spLocks noChangeAspect="1" noChangeArrowheads="1"/>
          </p:cNvSpPr>
          <p:nvPr/>
        </p:nvSpPr>
        <p:spPr bwMode="auto">
          <a:xfrm>
            <a:off x="4718149" y="-17462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" name="AutoShape 17"/>
          <p:cNvSpPr>
            <a:spLocks noChangeAspect="1" noChangeArrowheads="1"/>
          </p:cNvSpPr>
          <p:nvPr/>
        </p:nvSpPr>
        <p:spPr bwMode="auto">
          <a:xfrm>
            <a:off x="5870277" y="-17462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AutoShape 17"/>
          <p:cNvSpPr>
            <a:spLocks noChangeAspect="1" noChangeArrowheads="1"/>
          </p:cNvSpPr>
          <p:nvPr/>
        </p:nvSpPr>
        <p:spPr bwMode="auto">
          <a:xfrm>
            <a:off x="7024538" y="-1254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" name="AutoShape 17"/>
          <p:cNvSpPr>
            <a:spLocks noChangeAspect="1" noChangeArrowheads="1"/>
          </p:cNvSpPr>
          <p:nvPr/>
        </p:nvSpPr>
        <p:spPr bwMode="auto">
          <a:xfrm>
            <a:off x="8176666" y="-12547"/>
            <a:ext cx="864096" cy="1104900"/>
          </a:xfrm>
          <a:prstGeom prst="parallelogram">
            <a:avLst>
              <a:gd name="adj" fmla="val 30757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テキスト ボックス 49"/>
          <p:cNvSpPr txBox="1">
            <a:spLocks noChangeArrowheads="1"/>
          </p:cNvSpPr>
          <p:nvPr/>
        </p:nvSpPr>
        <p:spPr bwMode="auto">
          <a:xfrm>
            <a:off x="4139952" y="6266844"/>
            <a:ext cx="475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</a:t>
            </a:r>
            <a:r>
              <a:rPr lang="ja-JP" altLang="en-US" sz="3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鉄工</a:t>
            </a:r>
            <a:r>
              <a:rPr lang="ja-JP" altLang="en-US" sz="3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株式会社　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28744" y="1264434"/>
            <a:ext cx="920964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9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月 </a:t>
            </a:r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10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日 ～ </a:t>
            </a:r>
            <a:r>
              <a:rPr lang="en-US" altLang="ja-JP" sz="7200" spc="-300" dirty="0" smtClean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9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月 </a:t>
            </a:r>
            <a:r>
              <a:rPr lang="en-US" altLang="ja-JP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25 </a:t>
            </a:r>
            <a:r>
              <a:rPr lang="ja-JP" altLang="en-US" sz="7200" spc="-300" dirty="0"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  <a:cs typeface="メイリオ" pitchFamily="50" charset="-128"/>
              </a:rPr>
              <a:t>日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68959"/>
            <a:ext cx="2773262" cy="3782659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1516434" y="2474030"/>
            <a:ext cx="8748464" cy="3306271"/>
            <a:chOff x="1516434" y="2474030"/>
            <a:chExt cx="8748464" cy="3306271"/>
          </a:xfrm>
        </p:grpSpPr>
        <p:sp>
          <p:nvSpPr>
            <p:cNvPr id="3" name="円形吹き出し 2"/>
            <p:cNvSpPr/>
            <p:nvPr/>
          </p:nvSpPr>
          <p:spPr>
            <a:xfrm>
              <a:off x="3172618" y="2474030"/>
              <a:ext cx="5436096" cy="3306271"/>
            </a:xfrm>
            <a:prstGeom prst="wedgeEllipseCallout">
              <a:avLst>
                <a:gd name="adj1" fmla="val -55877"/>
                <a:gd name="adj2" fmla="val 28698"/>
              </a:avLst>
            </a:prstGeom>
            <a:solidFill>
              <a:srgbClr val="12A22D"/>
            </a:solidFill>
            <a:ln>
              <a:solidFill>
                <a:srgbClr val="12A2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Text Box 6"/>
            <p:cNvSpPr txBox="1">
              <a:spLocks noChangeAspect="1" noChangeArrowheads="1"/>
            </p:cNvSpPr>
            <p:nvPr/>
          </p:nvSpPr>
          <p:spPr bwMode="auto">
            <a:xfrm>
              <a:off x="1516434" y="2967921"/>
              <a:ext cx="8748464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7200" dirty="0" smtClean="0">
                  <a:solidFill>
                    <a:schemeClr val="bg1"/>
                  </a:solidFill>
                  <a:ea typeface="HGP創英角ｺﾞｼｯｸUB" pitchFamily="50" charset="-128"/>
                </a:rPr>
                <a:t>作業安全</a:t>
              </a:r>
              <a:endParaRPr lang="en-US" altLang="ja-JP" sz="7200" dirty="0" smtClean="0">
                <a:solidFill>
                  <a:schemeClr val="bg1"/>
                </a:solidFill>
                <a:ea typeface="HGP創英角ｺﾞｼｯｸUB" pitchFamily="50" charset="-128"/>
              </a:endParaRPr>
            </a:p>
            <a:p>
              <a:pPr algn="ctr"/>
              <a:r>
                <a:rPr lang="ja-JP" altLang="en-US" sz="7200" dirty="0" smtClean="0">
                  <a:solidFill>
                    <a:schemeClr val="bg1"/>
                  </a:solidFill>
                  <a:ea typeface="HGP創英角ｺﾞｼｯｸUB" pitchFamily="50" charset="-128"/>
                </a:rPr>
                <a:t>運動週間</a:t>
              </a:r>
              <a:endParaRPr lang="ja-JP" altLang="en-US" sz="7200" dirty="0">
                <a:solidFill>
                  <a:schemeClr val="bg1"/>
                </a:solidFill>
                <a:ea typeface="HGP創英角ｺﾞｼｯｸUB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メイリオ</vt:lpstr>
      <vt:lpstr>小塚ゴシック Pro H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15</cp:revision>
  <dcterms:created xsi:type="dcterms:W3CDTF">2015-07-02T05:38:36Z</dcterms:created>
  <dcterms:modified xsi:type="dcterms:W3CDTF">2015-07-30T07:58:05Z</dcterms:modified>
</cp:coreProperties>
</file>